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8"/>
  </p:notesMasterIdLst>
  <p:sldIdLst>
    <p:sldId id="256" r:id="rId3"/>
    <p:sldId id="303" r:id="rId4"/>
    <p:sldId id="304" r:id="rId5"/>
    <p:sldId id="290" r:id="rId6"/>
    <p:sldId id="284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699"/>
    <a:srgbClr val="77726A"/>
    <a:srgbClr val="495565"/>
    <a:srgbClr val="5B544B"/>
    <a:srgbClr val="B0A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4632" autoAdjust="0"/>
  </p:normalViewPr>
  <p:slideViewPr>
    <p:cSldViewPr>
      <p:cViewPr varScale="1">
        <p:scale>
          <a:sx n="72" d="100"/>
          <a:sy n="72" d="100"/>
        </p:scale>
        <p:origin x="4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05C14-8350-4188-BAF1-059ED0496A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1BBA-7667-4225-861A-2F341D2A3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022DD-585E-9DC0-FC63-C6C05ACB5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2A54FE-108A-548E-C185-77566C550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9B748-A834-03FE-CE6C-622E7C7A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14552-157F-0577-0B92-5EF89131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3A459-1C7D-E386-07B6-CCFDC4E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280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86801-1F50-6CFA-78A0-DFC32CA2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217CA-BF5C-FC25-2511-073926EE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9DF48-28BF-B586-1A3E-A2669566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F14FA-9BDC-33A4-C8F3-4B529D6D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FF65B-0A08-C6C0-D637-5684788D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33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96-4905-CBCE-388B-1EFE5F9A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DAA8F4-CD9E-BD02-5242-4DE539DD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B7901-2938-5E1E-D8C3-F4710FCF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CA53B-8778-E08E-18B8-13E54B6A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C443A-1E06-0896-ECEC-AAED6D7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06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3FAA-A9B2-F99B-B39C-229B04BD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B17BB-66DC-FCED-ADD5-1FAA5EB0C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7D5F00-DF92-EFE2-704D-8E9071E25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74307-7FFE-4D1C-954E-6BC9E8D7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131433-3021-57CE-D75A-AFC07E1D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E76F9-48CF-CA7F-0256-B7CC1901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720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A642C-238B-DF49-F9C1-348A7183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FD234E-DAC3-7369-162C-DBFD29DC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CF220-0CE1-24A0-FB97-56B3F8107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A1E0E5-4E44-7E62-45AC-D7F7A2BE9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9244B7-8638-77E7-2202-D4C3EE45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0CE3B7-A135-AEBC-6B32-B6469E98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6AA809-9EA6-6B66-8D80-D93A479B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C97090-F98D-47CC-EFB7-CD9C750A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33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3D0F5-772B-160B-36F7-880A7DA7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0E5070-AB0F-F8E6-B0AF-76A6B2A8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589C17-A1EF-F10D-1385-34F332EC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E50E9D-AABF-8D66-3A64-748CBC08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68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9FEE61-2499-2E4E-95FC-FABF7952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F75A83-684D-B1C4-70F9-9D4BC4DE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292864-0915-555C-C47B-AA16385F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76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2FEED-9835-6713-6D82-FB380EB5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46110-5C94-2356-6512-AFE60C82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B7534-58A2-1EE4-DC1A-B9B915206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92282D-68F0-5A37-9DE1-DBE5F810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EDE23-2769-6030-B959-711E8F4D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C5BFB-6811-493C-1603-65AEFA80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998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D9EC1-4B4C-1C89-118E-E7059864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19CA91-C96D-A6B0-2F2C-2C73C4F1C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626978-410C-2712-A308-B28EA9E49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4B8425-A880-3A34-3479-AC05E4D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7B66D1-2BD9-3BDC-4F90-04FA1641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A8B51D-2982-9720-B109-D05D367E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227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9DFF9-3F8E-B6CB-1621-50E47F00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F0FB16-7DA2-C3B6-A0C1-F19AF6622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0C24D-C72C-FB37-AB8F-18A566F0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26C84-2093-FDA4-BD2C-0D7CC19D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5F851-72E2-EE0B-C63E-D3595AA1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745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819E5-2AB9-7B20-0A59-5C8695BBF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4FB94A-6C45-1A2D-4020-7B42646B0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ED7B9-98CC-2119-5045-7E587F0B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D581B-6993-E17F-5B2D-CB92889B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1E6F3-463C-2EC3-577A-E4F350FF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91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D822-892E-4F95-F6CD-C0C103C9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0760B-EBD5-6249-7404-0E8C62FC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9D8DC-063B-738F-D6BA-E185075EB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FF0C27F0-95AF-CF43-8D22-691C614EE3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18.07.2024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9692A-6EE0-B8E9-4BF1-503A35EEE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5550-224D-F0DF-D663-70479358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60BED9BF-BF63-1744-A5E0-F1C96002BF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5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визитная карточ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E5A2C97-F776-7FF3-E04A-D718A706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9050"/>
            <a:ext cx="18275300" cy="10256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Объект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65A05-5022-F793-62D4-86B63881D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8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Объект 6" descr="Изображение выглядит как текст, снимок экрана, дизайн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43D0529-BFB6-5864-F6F0-24BD34026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0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3335000" y="-1001525"/>
            <a:ext cx="32655314" cy="6035979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659"/>
              </a:lnSpc>
            </a:pPr>
            <a:endParaRPr/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3" name="Рисунок 2" descr="Изображение выглядит как текст, одежда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4168890-5623-C580-8E37-270E991F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8333380" cy="1026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772C03E-CB32-2B51-92A6-8E7BEE3A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12700"/>
            <a:ext cx="18259771" cy="1027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организации и проведения бизнес-миссии, копия</dc:title>
  <dc:creator>Пользователь</dc:creator>
  <cp:lastModifiedBy>User</cp:lastModifiedBy>
  <cp:revision>46</cp:revision>
  <dcterms:created xsi:type="dcterms:W3CDTF">2006-08-16T00:00:00Z</dcterms:created>
  <dcterms:modified xsi:type="dcterms:W3CDTF">2024-07-18T10:37:06Z</dcterms:modified>
  <dc:identifier>DAF5kf1S9t4</dc:identifier>
</cp:coreProperties>
</file>